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46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44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9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88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37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4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82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24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72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46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88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91FC7-F063-4136-BF06-8B4F8F1F84A4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58DFB-6AFC-4B97-9460-1759B096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09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google.com/forms/d/e/1FAIpQLSfpxbvdayQSMNYtCpnL-l90bRc8FfRxltzLqTdmEdwSl6G-cw/viewform?usp=sf_li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83952"/>
            <a:ext cx="10515600" cy="942744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関西実業団連盟　兼　兵庫実業団連盟記録会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観客の</a:t>
            </a:r>
            <a:r>
              <a:rPr lang="ja-JP" altLang="en-US" sz="24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皆様へのご案内（</a:t>
            </a:r>
            <a:r>
              <a:rPr lang="en-US" altLang="ja-JP" sz="24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24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月９日</a:t>
            </a:r>
            <a:r>
              <a:rPr lang="ja-JP" altLang="en-US" sz="24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現在）</a:t>
            </a:r>
            <a:endParaRPr kumimoji="1" lang="ja-JP" altLang="en-US" sz="3200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66295" y="1026696"/>
            <a:ext cx="11459410" cy="5170903"/>
          </a:xfrm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➢本記録会は、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有観客開催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する方向で準備を進めております。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➢来場者の皆様におかれましては、</a:t>
            </a:r>
            <a:r>
              <a:rPr kumimoji="1" lang="ja-JP" altLang="en-US" sz="2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来場時に体調報告をいただきます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方法①：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Google form(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</a:t>
            </a:r>
            <a:r>
              <a:rPr lang="en-US" altLang="ja-JP" sz="20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URLorQR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から体調を入力し、入場時に画面を提示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400" u="sng" dirty="0" smtClean="0">
                <a:hlinkClick r:id="rId2"/>
              </a:rPr>
              <a:t> </a:t>
            </a:r>
            <a:r>
              <a:rPr lang="en-US" altLang="ja-JP" sz="1400" u="sng" dirty="0">
                <a:hlinkClick r:id="rId2"/>
              </a:rPr>
              <a:t>https://docs.google.com/forms/d/e/1FAIpQLSfpxbvdayQSMNYtCpnL-l90bRc8FfRxltzLqTdmEdwSl6G-cw/viewform?usp=sf_link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方法②：体調管理チェックシート（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掲載）を記載し提出。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②については、提出後、入場許可証をお渡しします。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➢</a:t>
            </a:r>
            <a:r>
              <a:rPr kumimoji="1" lang="ja-JP" altLang="en-US" sz="2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入場口は第</a:t>
            </a:r>
            <a:r>
              <a:rPr kumimoji="1" lang="en-US" altLang="ja-JP" sz="2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コーナー外側のみ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➢観戦はフィジカルディスタンスの確保や、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大声での発声や声援等感染リスクのある行動を回避してください。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➢新型コロナウイルス感染症の拡大状況により、</a:t>
            </a:r>
            <a:r>
              <a:rPr kumimoji="1"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大会直前に</a:t>
            </a:r>
            <a:r>
              <a:rPr kumimoji="1" lang="ja-JP" altLang="en-US" sz="20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無観客試合となる事も</a:t>
            </a:r>
            <a:r>
              <a:rPr kumimoji="1" lang="ja-JP" altLang="en-US" sz="20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ございます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➢本競技会は、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迷惑撮影・盗撮への対策として競技役員が巡回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するとともに、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当該行為を発見した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場合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通報</a:t>
            </a:r>
            <a:r>
              <a:rPr lang="ja-JP" altLang="en-US" sz="20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フォーム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を設定・会場内に掲示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しております。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2248" y="6313458"/>
            <a:ext cx="1098750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皆様のご協力を何卒よろしくお願い申し上げます。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関西実業団・兵庫県実業団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陸上競技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連盟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169888" y="3712037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体調報告方法①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098860" y="2224505"/>
            <a:ext cx="1558400" cy="14897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 t="6712" r="6485" b="6836"/>
          <a:stretch/>
        </p:blipFill>
        <p:spPr>
          <a:xfrm>
            <a:off x="10209768" y="2300073"/>
            <a:ext cx="1361660" cy="133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51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関西実業団連盟　兼　兵庫実業団連盟記録会 観客の皆様へのご案内（6月９日現在）</vt:lpstr>
    </vt:vector>
  </TitlesOfParts>
  <Company>大塚グループ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第６６回関西実業団陸上競技選手権大会 来場者の皆様へのご案内</dc:title>
  <dc:creator>nakata masahide（仲田　雅秀）</dc:creator>
  <cp:lastModifiedBy>nakata masahide（仲田　雅秀）</cp:lastModifiedBy>
  <cp:revision>14</cp:revision>
  <cp:lastPrinted>2022-04-22T01:39:02Z</cp:lastPrinted>
  <dcterms:created xsi:type="dcterms:W3CDTF">2022-04-21T04:48:09Z</dcterms:created>
  <dcterms:modified xsi:type="dcterms:W3CDTF">2022-06-09T02:07:09Z</dcterms:modified>
</cp:coreProperties>
</file>